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9" r:id="rId2"/>
    <p:sldId id="315" r:id="rId3"/>
    <p:sldId id="316" r:id="rId4"/>
    <p:sldId id="317" r:id="rId5"/>
  </p:sldIdLst>
  <p:sldSz cx="14544675" cy="10817225"/>
  <p:notesSz cx="6858000" cy="9144000"/>
  <p:defaultTextStyle>
    <a:defPPr>
      <a:defRPr lang="ru-RU"/>
    </a:defPPr>
    <a:lvl1pPr marL="0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16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233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849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465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081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698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314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6930" algn="l" defTabSz="1449233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9" userDrawn="1">
          <p15:clr>
            <a:srgbClr val="A4A3A4"/>
          </p15:clr>
        </p15:guide>
        <p15:guide id="2" pos="3084" userDrawn="1">
          <p15:clr>
            <a:srgbClr val="A4A3A4"/>
          </p15:clr>
        </p15:guide>
        <p15:guide id="3" orient="horz" pos="3498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956B3"/>
    <a:srgbClr val="2064AF"/>
    <a:srgbClr val="0782FF"/>
    <a:srgbClr val="0061B7"/>
    <a:srgbClr val="1D4999"/>
    <a:srgbClr val="0064C8"/>
    <a:srgbClr val="607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4" d="100"/>
          <a:sy n="44" d="100"/>
        </p:scale>
        <p:origin x="1200" y="52"/>
      </p:cViewPr>
      <p:guideLst>
        <p:guide pos="249"/>
        <p:guide pos="3084"/>
        <p:guide orient="horz" pos="3498"/>
        <p:guide orient="horz" pos="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A9DF3-6A38-457E-8187-EB251E64104F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354138" y="1143000"/>
            <a:ext cx="4149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F2677-DFCC-432D-B17B-B640355C54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16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233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849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465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081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698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314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6930" algn="l" defTabSz="1449233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54138" y="1143000"/>
            <a:ext cx="4149725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AFFEF9-31EF-4405-8260-7D8089F2AD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54138" y="1143000"/>
            <a:ext cx="4149725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FD80B4-461E-44D6-9191-E618C30025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54138" y="1143000"/>
            <a:ext cx="4149725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FD80B4-461E-44D6-9191-E618C3002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54138" y="1143000"/>
            <a:ext cx="4149725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FD80B4-461E-44D6-9191-E618C30025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1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090851" y="1770320"/>
            <a:ext cx="12362974" cy="3765997"/>
          </a:xfrm>
        </p:spPr>
        <p:txBody>
          <a:bodyPr anchor="b"/>
          <a:lstStyle>
            <a:lvl1pPr algn="ctr">
              <a:defRPr sz="94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818085" y="5681548"/>
            <a:ext cx="10908506" cy="2611658"/>
          </a:xfrm>
        </p:spPr>
        <p:txBody>
          <a:bodyPr/>
          <a:lstStyle>
            <a:lvl1pPr marL="0" indent="0" algn="ctr">
              <a:buNone/>
              <a:defRPr sz="3786"/>
            </a:lvl1pPr>
            <a:lvl2pPr marL="721142" indent="0" algn="ctr">
              <a:buNone/>
              <a:defRPr sz="3155"/>
            </a:lvl2pPr>
            <a:lvl3pPr marL="1442283" indent="0" algn="ctr">
              <a:buNone/>
              <a:defRPr sz="2839"/>
            </a:lvl3pPr>
            <a:lvl4pPr marL="2163425" indent="0" algn="ctr">
              <a:buNone/>
              <a:defRPr sz="2524"/>
            </a:lvl4pPr>
            <a:lvl5pPr marL="2884566" indent="0" algn="ctr">
              <a:buNone/>
              <a:defRPr sz="2524"/>
            </a:lvl5pPr>
            <a:lvl6pPr marL="3605708" indent="0" algn="ctr">
              <a:buNone/>
              <a:defRPr sz="2524"/>
            </a:lvl6pPr>
            <a:lvl7pPr marL="4326849" indent="0" algn="ctr">
              <a:buNone/>
              <a:defRPr sz="2524"/>
            </a:lvl7pPr>
            <a:lvl8pPr marL="5047991" indent="0" algn="ctr">
              <a:buNone/>
              <a:defRPr sz="2524"/>
            </a:lvl8pPr>
            <a:lvl9pPr marL="5769132" indent="0" algn="ctr">
              <a:buNone/>
              <a:defRPr sz="2524"/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10408534" y="575917"/>
            <a:ext cx="3136196" cy="91670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999947" y="575917"/>
            <a:ext cx="9226778" cy="91670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992372" y="2696798"/>
            <a:ext cx="12544782" cy="4499664"/>
          </a:xfrm>
        </p:spPr>
        <p:txBody>
          <a:bodyPr anchor="b"/>
          <a:lstStyle>
            <a:lvl1pPr>
              <a:defRPr sz="94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992372" y="7239030"/>
            <a:ext cx="12544782" cy="2366267"/>
          </a:xfrm>
        </p:spPr>
        <p:txBody>
          <a:bodyPr/>
          <a:lstStyle>
            <a:lvl1pPr marL="0" indent="0">
              <a:buNone/>
              <a:defRPr sz="3786">
                <a:solidFill>
                  <a:schemeClr val="tx1"/>
                </a:solidFill>
              </a:defRPr>
            </a:lvl1pPr>
            <a:lvl2pPr marL="721142" indent="0">
              <a:buNone/>
              <a:defRPr sz="3155">
                <a:solidFill>
                  <a:schemeClr val="tx1">
                    <a:tint val="75000"/>
                  </a:schemeClr>
                </a:solidFill>
              </a:defRPr>
            </a:lvl2pPr>
            <a:lvl3pPr marL="1442283" indent="0">
              <a:buNone/>
              <a:defRPr sz="2839">
                <a:solidFill>
                  <a:schemeClr val="tx1">
                    <a:tint val="75000"/>
                  </a:schemeClr>
                </a:solidFill>
              </a:defRPr>
            </a:lvl3pPr>
            <a:lvl4pPr marL="2163425" indent="0">
              <a:buNone/>
              <a:defRPr sz="2524">
                <a:solidFill>
                  <a:schemeClr val="tx1">
                    <a:tint val="75000"/>
                  </a:schemeClr>
                </a:solidFill>
              </a:defRPr>
            </a:lvl4pPr>
            <a:lvl5pPr marL="2884566" indent="0">
              <a:buNone/>
              <a:defRPr sz="2524">
                <a:solidFill>
                  <a:schemeClr val="tx1">
                    <a:tint val="75000"/>
                  </a:schemeClr>
                </a:solidFill>
              </a:defRPr>
            </a:lvl5pPr>
            <a:lvl6pPr marL="3605708" indent="0">
              <a:buNone/>
              <a:defRPr sz="2524">
                <a:solidFill>
                  <a:schemeClr val="tx1">
                    <a:tint val="75000"/>
                  </a:schemeClr>
                </a:solidFill>
              </a:defRPr>
            </a:lvl6pPr>
            <a:lvl7pPr marL="4326849" indent="0">
              <a:buNone/>
              <a:defRPr sz="2524">
                <a:solidFill>
                  <a:schemeClr val="tx1">
                    <a:tint val="75000"/>
                  </a:schemeClr>
                </a:solidFill>
              </a:defRPr>
            </a:lvl7pPr>
            <a:lvl8pPr marL="5047991" indent="0">
              <a:buNone/>
              <a:defRPr sz="2524">
                <a:solidFill>
                  <a:schemeClr val="tx1">
                    <a:tint val="75000"/>
                  </a:schemeClr>
                </a:solidFill>
              </a:defRPr>
            </a:lvl8pPr>
            <a:lvl9pPr marL="5769132" indent="0">
              <a:buNone/>
              <a:defRPr sz="2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999946" y="2879585"/>
            <a:ext cx="6181487" cy="68634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7363242" y="2879585"/>
            <a:ext cx="6181487" cy="68634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01841" y="575920"/>
            <a:ext cx="12544782" cy="209083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001843" y="2651723"/>
            <a:ext cx="6153078" cy="1299569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21142" indent="0">
              <a:buNone/>
              <a:defRPr sz="3155" b="1"/>
            </a:lvl2pPr>
            <a:lvl3pPr marL="1442283" indent="0">
              <a:buNone/>
              <a:defRPr sz="2839" b="1"/>
            </a:lvl3pPr>
            <a:lvl4pPr marL="2163425" indent="0">
              <a:buNone/>
              <a:defRPr sz="2524" b="1"/>
            </a:lvl4pPr>
            <a:lvl5pPr marL="2884566" indent="0">
              <a:buNone/>
              <a:defRPr sz="2524" b="1"/>
            </a:lvl5pPr>
            <a:lvl6pPr marL="3605708" indent="0">
              <a:buNone/>
              <a:defRPr sz="2524" b="1"/>
            </a:lvl6pPr>
            <a:lvl7pPr marL="4326849" indent="0">
              <a:buNone/>
              <a:defRPr sz="2524" b="1"/>
            </a:lvl7pPr>
            <a:lvl8pPr marL="5047991" indent="0">
              <a:buNone/>
              <a:defRPr sz="2524" b="1"/>
            </a:lvl8pPr>
            <a:lvl9pPr marL="5769132" indent="0">
              <a:buNone/>
              <a:defRPr sz="252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001843" y="3951292"/>
            <a:ext cx="6153078" cy="58117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7363243" y="2651723"/>
            <a:ext cx="6183381" cy="1299569"/>
          </a:xfrm>
        </p:spPr>
        <p:txBody>
          <a:bodyPr anchor="b"/>
          <a:lstStyle>
            <a:lvl1pPr marL="0" indent="0">
              <a:buNone/>
              <a:defRPr sz="3786" b="1"/>
            </a:lvl1pPr>
            <a:lvl2pPr marL="721142" indent="0">
              <a:buNone/>
              <a:defRPr sz="3155" b="1"/>
            </a:lvl2pPr>
            <a:lvl3pPr marL="1442283" indent="0">
              <a:buNone/>
              <a:defRPr sz="2839" b="1"/>
            </a:lvl3pPr>
            <a:lvl4pPr marL="2163425" indent="0">
              <a:buNone/>
              <a:defRPr sz="2524" b="1"/>
            </a:lvl4pPr>
            <a:lvl5pPr marL="2884566" indent="0">
              <a:buNone/>
              <a:defRPr sz="2524" b="1"/>
            </a:lvl5pPr>
            <a:lvl6pPr marL="3605708" indent="0">
              <a:buNone/>
              <a:defRPr sz="2524" b="1"/>
            </a:lvl6pPr>
            <a:lvl7pPr marL="4326849" indent="0">
              <a:buNone/>
              <a:defRPr sz="2524" b="1"/>
            </a:lvl7pPr>
            <a:lvl8pPr marL="5047991" indent="0">
              <a:buNone/>
              <a:defRPr sz="2524" b="1"/>
            </a:lvl8pPr>
            <a:lvl9pPr marL="5769132" indent="0">
              <a:buNone/>
              <a:defRPr sz="252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7363243" y="3951292"/>
            <a:ext cx="6183381" cy="58117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01841" y="721148"/>
            <a:ext cx="4691036" cy="2524019"/>
          </a:xfrm>
        </p:spPr>
        <p:txBody>
          <a:bodyPr anchor="b"/>
          <a:lstStyle>
            <a:lvl1pPr>
              <a:defRPr sz="504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183381" y="1557482"/>
            <a:ext cx="7363242" cy="7687241"/>
          </a:xfrm>
        </p:spPr>
        <p:txBody>
          <a:bodyPr/>
          <a:lstStyle>
            <a:lvl1pPr>
              <a:defRPr sz="5047"/>
            </a:lvl1pPr>
            <a:lvl2pPr>
              <a:defRPr sz="4416"/>
            </a:lvl2pPr>
            <a:lvl3pPr>
              <a:defRPr sz="3786"/>
            </a:lvl3pPr>
            <a:lvl4pPr>
              <a:defRPr sz="3155"/>
            </a:lvl4pPr>
            <a:lvl5pPr>
              <a:defRPr sz="3155"/>
            </a:lvl5pPr>
            <a:lvl6pPr>
              <a:defRPr sz="3155"/>
            </a:lvl6pPr>
            <a:lvl7pPr>
              <a:defRPr sz="3155"/>
            </a:lvl7pPr>
            <a:lvl8pPr>
              <a:defRPr sz="3155"/>
            </a:lvl8pPr>
            <a:lvl9pPr>
              <a:defRPr sz="31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001841" y="3245168"/>
            <a:ext cx="4691036" cy="6012074"/>
          </a:xfrm>
        </p:spPr>
        <p:txBody>
          <a:bodyPr/>
          <a:lstStyle>
            <a:lvl1pPr marL="0" indent="0">
              <a:buNone/>
              <a:defRPr sz="2524"/>
            </a:lvl1pPr>
            <a:lvl2pPr marL="721142" indent="0">
              <a:buNone/>
              <a:defRPr sz="2208"/>
            </a:lvl2pPr>
            <a:lvl3pPr marL="1442283" indent="0">
              <a:buNone/>
              <a:defRPr sz="1893"/>
            </a:lvl3pPr>
            <a:lvl4pPr marL="2163425" indent="0">
              <a:buNone/>
              <a:defRPr sz="1577"/>
            </a:lvl4pPr>
            <a:lvl5pPr marL="2884566" indent="0">
              <a:buNone/>
              <a:defRPr sz="1577"/>
            </a:lvl5pPr>
            <a:lvl6pPr marL="3605708" indent="0">
              <a:buNone/>
              <a:defRPr sz="1577"/>
            </a:lvl6pPr>
            <a:lvl7pPr marL="4326849" indent="0">
              <a:buNone/>
              <a:defRPr sz="1577"/>
            </a:lvl7pPr>
            <a:lvl8pPr marL="5047991" indent="0">
              <a:buNone/>
              <a:defRPr sz="1577"/>
            </a:lvl8pPr>
            <a:lvl9pPr marL="5769132" indent="0">
              <a:buNone/>
              <a:defRPr sz="15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01841" y="721148"/>
            <a:ext cx="4691036" cy="2524019"/>
          </a:xfrm>
        </p:spPr>
        <p:txBody>
          <a:bodyPr anchor="b"/>
          <a:lstStyle>
            <a:lvl1pPr>
              <a:defRPr sz="504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6183381" y="1557482"/>
            <a:ext cx="7363242" cy="7687241"/>
          </a:xfrm>
        </p:spPr>
        <p:txBody>
          <a:bodyPr anchor="t"/>
          <a:lstStyle>
            <a:lvl1pPr marL="0" indent="0">
              <a:buNone/>
              <a:defRPr sz="5047"/>
            </a:lvl1pPr>
            <a:lvl2pPr marL="721142" indent="0">
              <a:buNone/>
              <a:defRPr sz="4416"/>
            </a:lvl2pPr>
            <a:lvl3pPr marL="1442283" indent="0">
              <a:buNone/>
              <a:defRPr sz="3786"/>
            </a:lvl3pPr>
            <a:lvl4pPr marL="2163425" indent="0">
              <a:buNone/>
              <a:defRPr sz="3155"/>
            </a:lvl4pPr>
            <a:lvl5pPr marL="2884566" indent="0">
              <a:buNone/>
              <a:defRPr sz="3155"/>
            </a:lvl5pPr>
            <a:lvl6pPr marL="3605708" indent="0">
              <a:buNone/>
              <a:defRPr sz="3155"/>
            </a:lvl6pPr>
            <a:lvl7pPr marL="4326849" indent="0">
              <a:buNone/>
              <a:defRPr sz="3155"/>
            </a:lvl7pPr>
            <a:lvl8pPr marL="5047991" indent="0">
              <a:buNone/>
              <a:defRPr sz="3155"/>
            </a:lvl8pPr>
            <a:lvl9pPr marL="5769132" indent="0">
              <a:buNone/>
              <a:defRPr sz="3155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001841" y="3245168"/>
            <a:ext cx="4691036" cy="6012074"/>
          </a:xfrm>
        </p:spPr>
        <p:txBody>
          <a:bodyPr/>
          <a:lstStyle>
            <a:lvl1pPr marL="0" indent="0">
              <a:buNone/>
              <a:defRPr sz="2524"/>
            </a:lvl1pPr>
            <a:lvl2pPr marL="721142" indent="0">
              <a:buNone/>
              <a:defRPr sz="2208"/>
            </a:lvl2pPr>
            <a:lvl3pPr marL="1442283" indent="0">
              <a:buNone/>
              <a:defRPr sz="1893"/>
            </a:lvl3pPr>
            <a:lvl4pPr marL="2163425" indent="0">
              <a:buNone/>
              <a:defRPr sz="1577"/>
            </a:lvl4pPr>
            <a:lvl5pPr marL="2884566" indent="0">
              <a:buNone/>
              <a:defRPr sz="1577"/>
            </a:lvl5pPr>
            <a:lvl6pPr marL="3605708" indent="0">
              <a:buNone/>
              <a:defRPr sz="1577"/>
            </a:lvl6pPr>
            <a:lvl7pPr marL="4326849" indent="0">
              <a:buNone/>
              <a:defRPr sz="1577"/>
            </a:lvl7pPr>
            <a:lvl8pPr marL="5047991" indent="0">
              <a:buNone/>
              <a:defRPr sz="1577"/>
            </a:lvl8pPr>
            <a:lvl9pPr marL="5769132" indent="0">
              <a:buNone/>
              <a:defRPr sz="15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999947" y="575920"/>
            <a:ext cx="12544782" cy="209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999947" y="2879585"/>
            <a:ext cx="12544782" cy="686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999946" y="10025967"/>
            <a:ext cx="3272552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700D-F27F-4820-9C85-BDAFCDAEF7E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817924" y="10025967"/>
            <a:ext cx="4908828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10272177" y="10025967"/>
            <a:ext cx="3272552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177D-E737-4186-857A-28F5E69A35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442283" rtl="0" eaLnBrk="1" latinLnBrk="0" hangingPunct="1">
        <a:lnSpc>
          <a:spcPct val="90000"/>
        </a:lnSpc>
        <a:spcBef>
          <a:spcPct val="0"/>
        </a:spcBef>
        <a:buNone/>
        <a:defRPr sz="69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571" indent="-360571" algn="l" defTabSz="1442283" rtl="0" eaLnBrk="1" latinLnBrk="0" hangingPunct="1">
        <a:lnSpc>
          <a:spcPct val="90000"/>
        </a:lnSpc>
        <a:spcBef>
          <a:spcPts val="1577"/>
        </a:spcBef>
        <a:buFont typeface="Arial" panose="020B0604020202020204" pitchFamily="34" charset="0"/>
        <a:buChar char="•"/>
        <a:defRPr sz="4416" kern="1200">
          <a:solidFill>
            <a:schemeClr val="tx1"/>
          </a:solidFill>
          <a:latin typeface="+mn-lt"/>
          <a:ea typeface="+mn-ea"/>
          <a:cs typeface="+mn-cs"/>
        </a:defRPr>
      </a:lvl1pPr>
      <a:lvl2pPr marL="1081712" indent="-360571" algn="l" defTabSz="1442283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3786" kern="1200">
          <a:solidFill>
            <a:schemeClr val="tx1"/>
          </a:solidFill>
          <a:latin typeface="+mn-lt"/>
          <a:ea typeface="+mn-ea"/>
          <a:cs typeface="+mn-cs"/>
        </a:defRPr>
      </a:lvl2pPr>
      <a:lvl3pPr marL="1802854" indent="-360571" algn="l" defTabSz="1442283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3155" kern="1200">
          <a:solidFill>
            <a:schemeClr val="tx1"/>
          </a:solidFill>
          <a:latin typeface="+mn-lt"/>
          <a:ea typeface="+mn-ea"/>
          <a:cs typeface="+mn-cs"/>
        </a:defRPr>
      </a:lvl3pPr>
      <a:lvl4pPr marL="2523995" indent="-360571" algn="l" defTabSz="1442283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839" kern="1200">
          <a:solidFill>
            <a:schemeClr val="tx1"/>
          </a:solidFill>
          <a:latin typeface="+mn-lt"/>
          <a:ea typeface="+mn-ea"/>
          <a:cs typeface="+mn-cs"/>
        </a:defRPr>
      </a:lvl4pPr>
      <a:lvl5pPr marL="3245137" indent="-360571" algn="l" defTabSz="1442283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839" kern="1200">
          <a:solidFill>
            <a:schemeClr val="tx1"/>
          </a:solidFill>
          <a:latin typeface="+mn-lt"/>
          <a:ea typeface="+mn-ea"/>
          <a:cs typeface="+mn-cs"/>
        </a:defRPr>
      </a:lvl5pPr>
      <a:lvl6pPr marL="3966279" indent="-360571" algn="l" defTabSz="1442283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839" kern="1200">
          <a:solidFill>
            <a:schemeClr val="tx1"/>
          </a:solidFill>
          <a:latin typeface="+mn-lt"/>
          <a:ea typeface="+mn-ea"/>
          <a:cs typeface="+mn-cs"/>
        </a:defRPr>
      </a:lvl6pPr>
      <a:lvl7pPr marL="4687420" indent="-360571" algn="l" defTabSz="1442283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839" kern="1200">
          <a:solidFill>
            <a:schemeClr val="tx1"/>
          </a:solidFill>
          <a:latin typeface="+mn-lt"/>
          <a:ea typeface="+mn-ea"/>
          <a:cs typeface="+mn-cs"/>
        </a:defRPr>
      </a:lvl7pPr>
      <a:lvl8pPr marL="5408562" indent="-360571" algn="l" defTabSz="1442283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839" kern="1200">
          <a:solidFill>
            <a:schemeClr val="tx1"/>
          </a:solidFill>
          <a:latin typeface="+mn-lt"/>
          <a:ea typeface="+mn-ea"/>
          <a:cs typeface="+mn-cs"/>
        </a:defRPr>
      </a:lvl8pPr>
      <a:lvl9pPr marL="6129703" indent="-360571" algn="l" defTabSz="1442283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8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1pPr>
      <a:lvl2pPr marL="721142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2pPr>
      <a:lvl3pPr marL="1442283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3pPr>
      <a:lvl4pPr marL="2163425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4pPr>
      <a:lvl5pPr marL="2884566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5pPr>
      <a:lvl6pPr marL="3605708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6pPr>
      <a:lvl7pPr marL="4326849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7pPr>
      <a:lvl8pPr marL="5047991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8pPr>
      <a:lvl9pPr marL="5769132" algn="l" defTabSz="1442283" rtl="0" eaLnBrk="1" latinLnBrk="0" hangingPunct="1">
        <a:defRPr sz="28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alphaModFix amt="20000"/>
          </a:blip>
          <a:srcRect t="10756"/>
          <a:stretch/>
        </p:blipFill>
        <p:spPr>
          <a:xfrm>
            <a:off x="535578" y="-117378"/>
            <a:ext cx="7220593" cy="64439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5578" y="2773293"/>
            <a:ext cx="8267097" cy="0"/>
          </a:xfrm>
          <a:prstGeom prst="line">
            <a:avLst/>
          </a:prstGeom>
          <a:ln w="38100">
            <a:solidFill>
              <a:srgbClr val="2064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10262854"/>
            <a:ext cx="8242663" cy="554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35392" y="0"/>
            <a:ext cx="6409283" cy="10834626"/>
          </a:xfrm>
          <a:prstGeom prst="rect">
            <a:avLst/>
          </a:prstGeom>
        </p:spPr>
      </p:pic>
      <p:sp>
        <p:nvSpPr>
          <p:cNvPr id="7" name="Текст. поле 3"/>
          <p:cNvSpPr txBox="1"/>
          <p:nvPr/>
        </p:nvSpPr>
        <p:spPr>
          <a:xfrm>
            <a:off x="481404" y="3125342"/>
            <a:ext cx="7653988" cy="229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9900" b="1" dirty="0">
                <a:solidFill>
                  <a:srgbClr val="2064AF"/>
                </a:solidFill>
                <a:ea typeface="Arial Rounded MT Bold" pitchFamily="34" charset="0"/>
                <a:cs typeface="Arial Rounded MT Bold" pitchFamily="34" charset="0"/>
              </a:rPr>
              <a:t>Великие</a:t>
            </a:r>
          </a:p>
          <a:p>
            <a:pPr>
              <a:lnSpc>
                <a:spcPct val="70000"/>
              </a:lnSpc>
            </a:pPr>
            <a:r>
              <a:rPr lang="ru-RU" sz="9900" b="1" dirty="0">
                <a:solidFill>
                  <a:srgbClr val="2064AF"/>
                </a:solidFill>
                <a:ea typeface="Arial Rounded MT Bold" pitchFamily="34" charset="0"/>
                <a:cs typeface="Arial Rounded MT Bold" pitchFamily="34" charset="0"/>
              </a:rPr>
              <a:t>особенные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17474" y="498458"/>
            <a:ext cx="7590058" cy="1495457"/>
            <a:chOff x="417474" y="250397"/>
            <a:chExt cx="7590058" cy="149545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7474" y="250397"/>
              <a:ext cx="1495457" cy="14954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78580" y="490293"/>
              <a:ext cx="6228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0" dirty="0">
                  <a:solidFill>
                    <a:srgbClr val="2956B3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ОБЩЕГО</a:t>
              </a:r>
            </a:p>
            <a:p>
              <a:r>
                <a:rPr lang="ru-RU" sz="2000" i="0" dirty="0">
                  <a:solidFill>
                    <a:srgbClr val="2956B3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 ПРОФЕССИОНАЛЬНОГО ОБРАЗОВАНИЯ </a:t>
              </a:r>
            </a:p>
            <a:p>
              <a:r>
                <a:rPr lang="ru-RU" sz="2000" i="0" dirty="0">
                  <a:solidFill>
                    <a:srgbClr val="2956B3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РОСТОВСКОЙ ОБЛАСТИ</a:t>
              </a:r>
              <a:endParaRPr lang="ru-RU" sz="2000" dirty="0">
                <a:solidFill>
                  <a:srgbClr val="2956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5202" y="7539522"/>
            <a:ext cx="65183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2064AF"/>
                </a:solidFill>
              </a:rPr>
              <a:t>Проект подготовлен </a:t>
            </a:r>
            <a:endParaRPr lang="ru-RU" sz="2800" dirty="0" smtClean="0">
              <a:solidFill>
                <a:srgbClr val="2064AF"/>
              </a:solidFill>
            </a:endParaRPr>
          </a:p>
          <a:p>
            <a:pPr algn="r"/>
            <a:r>
              <a:rPr lang="ru-RU" sz="2800" dirty="0" smtClean="0">
                <a:solidFill>
                  <a:srgbClr val="2064AF"/>
                </a:solidFill>
              </a:rPr>
              <a:t>социальным педагогом</a:t>
            </a:r>
          </a:p>
          <a:p>
            <a:pPr algn="r"/>
            <a:r>
              <a:rPr lang="ru-RU" sz="2800" dirty="0" smtClean="0">
                <a:solidFill>
                  <a:srgbClr val="2064AF"/>
                </a:solidFill>
              </a:rPr>
              <a:t>МБОУ </a:t>
            </a:r>
            <a:r>
              <a:rPr lang="ru-RU" sz="2800" dirty="0" err="1" smtClean="0">
                <a:solidFill>
                  <a:srgbClr val="2064AF"/>
                </a:solidFill>
              </a:rPr>
              <a:t>Лакедемоновская</a:t>
            </a:r>
            <a:r>
              <a:rPr lang="ru-RU" sz="2800" dirty="0" smtClean="0">
                <a:solidFill>
                  <a:srgbClr val="2064AF"/>
                </a:solidFill>
              </a:rPr>
              <a:t> СОШ</a:t>
            </a:r>
          </a:p>
          <a:p>
            <a:pPr algn="r"/>
            <a:r>
              <a:rPr lang="ru-RU" sz="2800" dirty="0" err="1" smtClean="0">
                <a:solidFill>
                  <a:srgbClr val="2064AF"/>
                </a:solidFill>
              </a:rPr>
              <a:t>Филипцовой</a:t>
            </a:r>
            <a:r>
              <a:rPr lang="ru-RU" sz="2800" dirty="0" smtClean="0">
                <a:solidFill>
                  <a:srgbClr val="2064AF"/>
                </a:solidFill>
              </a:rPr>
              <a:t> Юлией Васильевной</a:t>
            </a:r>
            <a:endParaRPr lang="ru-RU" sz="2800" dirty="0">
              <a:solidFill>
                <a:srgbClr val="2064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alphaModFix amt="26000"/>
          </a:blip>
          <a:srcRect t="32448"/>
          <a:stretch/>
        </p:blipFill>
        <p:spPr>
          <a:xfrm>
            <a:off x="6639545" y="0"/>
            <a:ext cx="6339179" cy="4282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"/>
            <a:ext cx="5264331" cy="10846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02378" y="10292463"/>
            <a:ext cx="7139917" cy="554371"/>
          </a:xfrm>
          <a:prstGeom prst="rect">
            <a:avLst/>
          </a:prstGeom>
        </p:spPr>
      </p:pic>
      <p:sp>
        <p:nvSpPr>
          <p:cNvPr id="10" name="Текст. поле 4"/>
          <p:cNvSpPr txBox="1"/>
          <p:nvPr/>
        </p:nvSpPr>
        <p:spPr>
          <a:xfrm>
            <a:off x="5448121" y="1308804"/>
            <a:ext cx="8862965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</a:rPr>
              <a:t>Родился в деревне </a:t>
            </a:r>
            <a:r>
              <a:rPr lang="ru-RU" sz="2300" dirty="0" err="1">
                <a:solidFill>
                  <a:srgbClr val="002060"/>
                </a:solidFill>
              </a:rPr>
              <a:t>Гроот-Зюндер</a:t>
            </a:r>
            <a:r>
              <a:rPr lang="ru-RU" sz="2300" dirty="0">
                <a:solidFill>
                  <a:srgbClr val="002060"/>
                </a:solidFill>
              </a:rPr>
              <a:t> в провинции Северный Брабант около южной границы Голландии. </a:t>
            </a:r>
            <a:r>
              <a:rPr lang="ru-RU" sz="2300" dirty="0" smtClean="0">
                <a:solidFill>
                  <a:srgbClr val="002060"/>
                </a:solidFill>
              </a:rPr>
              <a:t>В </a:t>
            </a:r>
            <a:r>
              <a:rPr lang="ru-RU" sz="2300" dirty="0">
                <a:solidFill>
                  <a:srgbClr val="002060"/>
                </a:solidFill>
              </a:rPr>
              <a:t>16 лет при поддержке дяди устроился работать арт-дилером в гаагскую компанию. Через четыре года его перевели в Лондон, и это время было одним из самых благополучных в жизни художника. Но он оставляет прибыльную профессию и возвращается к родителям, чтобы посвятить себя Церкви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  <a:p>
            <a:r>
              <a:rPr lang="ru-RU" sz="2300" dirty="0">
                <a:solidFill>
                  <a:srgbClr val="002060"/>
                </a:solidFill>
              </a:rPr>
              <a:t>В 1879 году Ван Гог мирским миссионером направляется в бедную шахтёрскую деревню в Бельгии. Нищета шахтёров так впечатляет юношу, что он отдаёт им большую часть еды и одежды и даже уступает жильё, а сам спит на соломе в маленькой хижине. Но спустя год Винсенту запрещают проповедовать, обвинив его в «подрыве достоинства священника». Он разочаровывается в религии и решает посвятить себя </a:t>
            </a:r>
            <a:r>
              <a:rPr lang="ru-RU" sz="2300" dirty="0" smtClean="0">
                <a:solidFill>
                  <a:srgbClr val="002060"/>
                </a:solidFill>
              </a:rPr>
              <a:t>творчеству.</a:t>
            </a:r>
          </a:p>
          <a:p>
            <a:r>
              <a:rPr lang="ru-RU" sz="2300" dirty="0">
                <a:solidFill>
                  <a:srgbClr val="002060"/>
                </a:solidFill>
              </a:rPr>
              <a:t>Ван Гог активно занимался живописью лишь 10 лет, но за это время создал более 800 картин маслом и ещё больше графических работ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Самым </a:t>
            </a:r>
            <a:r>
              <a:rPr lang="ru-RU" sz="2300" dirty="0">
                <a:solidFill>
                  <a:srgbClr val="002060"/>
                </a:solidFill>
              </a:rPr>
              <a:t>плодотворным временем в творчестве Ван Гога считается парижский период (1886–1888 гг.). Он познакомился с яркими представителями импрессионизма и постимпрессионизма: Клодом Моне, </a:t>
            </a:r>
            <a:r>
              <a:rPr lang="ru-RU" sz="2300" dirty="0" err="1">
                <a:solidFill>
                  <a:srgbClr val="002060"/>
                </a:solidFill>
              </a:rPr>
              <a:t>Камилем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  <a:r>
              <a:rPr lang="ru-RU" sz="2300" dirty="0" err="1">
                <a:solidFill>
                  <a:srgbClr val="002060"/>
                </a:solidFill>
              </a:rPr>
              <a:t>Писсарро</a:t>
            </a:r>
            <a:r>
              <a:rPr lang="ru-RU" sz="2300" dirty="0">
                <a:solidFill>
                  <a:srgbClr val="002060"/>
                </a:solidFill>
              </a:rPr>
              <a:t>, Ренуаром, Полем Гогеном. 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Некоторые знаменитые полотна автора</a:t>
            </a:r>
            <a:r>
              <a:rPr lang="ru-RU" sz="2300" dirty="0">
                <a:solidFill>
                  <a:srgbClr val="002060"/>
                </a:solidFill>
              </a:rPr>
              <a:t>: «Сеятель» (1888), «Подсолнухи» (1888 — серия из семи картин), «Оливковые деревья» (1889). 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Смерть</a:t>
            </a:r>
            <a:r>
              <a:rPr lang="ru-RU" sz="2300" dirty="0">
                <a:solidFill>
                  <a:srgbClr val="002060"/>
                </a:solidFill>
              </a:rPr>
              <a:t>: 27 июля 1890 года Ван Гог, как полагают, выстрелил себе в грудь из револьвера и через два дня умер от полученных </a:t>
            </a:r>
            <a:r>
              <a:rPr lang="ru-RU" sz="2300" dirty="0" smtClean="0">
                <a:solidFill>
                  <a:srgbClr val="002060"/>
                </a:solidFill>
              </a:rPr>
              <a:t>ран.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12" name="Текст. поле 6"/>
          <p:cNvSpPr txBox="1"/>
          <p:nvPr/>
        </p:nvSpPr>
        <p:spPr>
          <a:xfrm>
            <a:off x="375554" y="5586842"/>
            <a:ext cx="4509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Винсент Ван Гог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a typeface="NSimSun" panose="02020603020101020101" pitchFamily="49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ea typeface="NSimSun" panose="02020603020101020101" pitchFamily="49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>30.03.1853. – 29.07.1890 </a:t>
            </a:r>
            <a:endParaRPr lang="ru-RU" sz="2400" b="1" dirty="0">
              <a:solidFill>
                <a:srgbClr val="002060"/>
              </a:solidFill>
              <a:ea typeface="NSimSun" panose="02020603020101020101" pitchFamily="49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64331" y="1088184"/>
            <a:ext cx="8267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75554" y="7287364"/>
            <a:ext cx="4672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Всемирно известный нидерландский художник-постимпрессионист </a:t>
            </a:r>
            <a:r>
              <a:rPr lang="ru-RU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7552" y="503409"/>
            <a:ext cx="822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Шизофрения</a:t>
            </a:r>
            <a:endParaRPr lang="ru-RU" sz="32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02654" y="9154072"/>
            <a:ext cx="31389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900" dirty="0" smtClean="0">
                <a:solidFill>
                  <a:prstClr val="black"/>
                </a:solidFill>
                <a:latin typeface="Montserrat Medium" panose="00000600000000000000" pitchFamily="2" charset="-52"/>
              </a:rPr>
              <a:t>Биография Винсента </a:t>
            </a:r>
          </a:p>
          <a:p>
            <a:pPr lvl="0" algn="r"/>
            <a:r>
              <a:rPr lang="ru-RU" sz="1900" dirty="0" smtClean="0">
                <a:solidFill>
                  <a:prstClr val="black"/>
                </a:solidFill>
                <a:latin typeface="Montserrat Medium" panose="00000600000000000000" pitchFamily="2" charset="-52"/>
              </a:rPr>
              <a:t>Ван Гога</a:t>
            </a:r>
            <a:endParaRPr lang="ru-RU" sz="1900" dirty="0">
              <a:solidFill>
                <a:prstClr val="black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3" name="Рисунок 12" descr="C:\Users\Павел-Юлия\Downloads\7cc2d51ed03b0e23fd3f055d4572300c.jpe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0" t="12839" r="7166" b="9130"/>
          <a:stretch/>
        </p:blipFill>
        <p:spPr bwMode="auto">
          <a:xfrm>
            <a:off x="528599" y="308248"/>
            <a:ext cx="4519920" cy="527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45" y="8610803"/>
            <a:ext cx="1627427" cy="16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alphaModFix amt="26000"/>
          </a:blip>
          <a:srcRect t="32448"/>
          <a:stretch/>
        </p:blipFill>
        <p:spPr>
          <a:xfrm>
            <a:off x="6639545" y="0"/>
            <a:ext cx="6339179" cy="4282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"/>
            <a:ext cx="5264331" cy="10846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02378" y="10292463"/>
            <a:ext cx="7139917" cy="554371"/>
          </a:xfrm>
          <a:prstGeom prst="rect">
            <a:avLst/>
          </a:prstGeom>
        </p:spPr>
      </p:pic>
      <p:sp>
        <p:nvSpPr>
          <p:cNvPr id="10" name="Текст. поле 4"/>
          <p:cNvSpPr txBox="1"/>
          <p:nvPr/>
        </p:nvSpPr>
        <p:spPr>
          <a:xfrm>
            <a:off x="5448121" y="1308804"/>
            <a:ext cx="8862965" cy="823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300" dirty="0">
                <a:solidFill>
                  <a:srgbClr val="002060"/>
                </a:solidFill>
              </a:rPr>
              <a:t>Родился в селе </a:t>
            </a:r>
            <a:r>
              <a:rPr lang="ru-RU" sz="2300" dirty="0" err="1">
                <a:solidFill>
                  <a:srgbClr val="002060"/>
                </a:solidFill>
              </a:rPr>
              <a:t>Вилия</a:t>
            </a:r>
            <a:r>
              <a:rPr lang="ru-RU" sz="2300" dirty="0">
                <a:solidFill>
                  <a:srgbClr val="002060"/>
                </a:solidFill>
              </a:rPr>
              <a:t> Волынской губернии в семье рабочего. Николай Алексеевич досрочно окончил церковно-приходскую школу в 9 лет. Он обладал незаурядными способностями. С 1916 года мальчик учился в высшем начальном училище, одновременно работая. Тогда же он сблизился большевиками, участвовал в подпольной деятельности во время немецкой оккупации, а также был связным революционного комитета.</a:t>
            </a:r>
          </a:p>
          <a:p>
            <a:pPr fontAlgn="base"/>
            <a:r>
              <a:rPr lang="ru-RU" sz="2300" dirty="0">
                <a:solidFill>
                  <a:srgbClr val="002060"/>
                </a:solidFill>
              </a:rPr>
              <a:t>В 1919 году Островский вступил в комсомол и вскоре ушел на фронт. Через год он получил ранение, которое спровоцировало проблемы со зрением.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С </a:t>
            </a:r>
            <a:r>
              <a:rPr lang="ru-RU" sz="2300" dirty="0">
                <a:solidFill>
                  <a:srgbClr val="002060"/>
                </a:solidFill>
              </a:rPr>
              <a:t>1927 года тяжёлая прогрессирующая болезнь приковала Островского к постели, а через год он потерял зрение. Мобилизуя все душевные силы, Николай боролся за жизнь, занимался самообразованием.</a:t>
            </a:r>
          </a:p>
          <a:p>
            <a:r>
              <a:rPr lang="ru-RU" sz="2300" dirty="0">
                <a:solidFill>
                  <a:srgbClr val="002060"/>
                </a:solidFill>
              </a:rPr>
              <a:t>В 1932–1934 годах создал книгу «Как закалялась сталь», имевшую большой успех. Образ главного героя романа — Корчагина </a:t>
            </a:r>
            <a:r>
              <a:rPr lang="ru-RU" sz="2300" dirty="0" err="1">
                <a:solidFill>
                  <a:srgbClr val="002060"/>
                </a:solidFill>
              </a:rPr>
              <a:t>автобиографичен</a:t>
            </a:r>
            <a:r>
              <a:rPr lang="ru-RU" sz="2300" dirty="0">
                <a:solidFill>
                  <a:srgbClr val="002060"/>
                </a:solidFill>
              </a:rPr>
              <a:t>.</a:t>
            </a:r>
          </a:p>
          <a:p>
            <a:r>
              <a:rPr lang="ru-RU" sz="2300" dirty="0">
                <a:solidFill>
                  <a:srgbClr val="002060"/>
                </a:solidFill>
              </a:rPr>
              <a:t>В 1935 году Островский был награжден орденом Ленина, ему были подарены дом в Сочи и квартира в Москве, присвоено звание бригадного комиссара.</a:t>
            </a:r>
          </a:p>
          <a:p>
            <a:r>
              <a:rPr lang="ru-RU" sz="2300" dirty="0">
                <a:solidFill>
                  <a:srgbClr val="002060"/>
                </a:solidFill>
              </a:rPr>
              <a:t>22 декабря 1936 года Николай Алексеевич Островский умер, едва закончив работу лишь над первой частью нового произведения. Он был похоронен в Москве.</a:t>
            </a:r>
          </a:p>
        </p:txBody>
      </p:sp>
      <p:sp>
        <p:nvSpPr>
          <p:cNvPr id="12" name="Текст. поле 6"/>
          <p:cNvSpPr txBox="1"/>
          <p:nvPr/>
        </p:nvSpPr>
        <p:spPr>
          <a:xfrm>
            <a:off x="375553" y="5586842"/>
            <a:ext cx="5072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Николай Алексеевич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Островский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NSimSun" panose="02020603020101020101" pitchFamily="49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NSimSun" panose="02020603020101020101" pitchFamily="49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>29</a:t>
            </a:r>
            <a:r>
              <a:rPr lang="ru-RU" sz="3200" dirty="0" smtClean="0">
                <a:solidFill>
                  <a:srgbClr val="002060"/>
                </a:solidFill>
              </a:rPr>
              <a:t>.09.1904 – 22.12.1936 </a:t>
            </a:r>
            <a:endParaRPr lang="ru-RU" sz="2400" b="1" dirty="0">
              <a:solidFill>
                <a:srgbClr val="002060"/>
              </a:solidFill>
              <a:ea typeface="NSimSun" panose="02020603020101020101" pitchFamily="49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64331" y="1088184"/>
            <a:ext cx="8267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75554" y="7287364"/>
            <a:ext cx="4672965" cy="140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Всемирно известный </a:t>
            </a:r>
            <a:r>
              <a:rPr lang="ru-RU" dirty="0"/>
              <a:t> </a:t>
            </a:r>
            <a:r>
              <a:rPr lang="ru-RU" i="1" dirty="0"/>
              <a:t>советский писатель</a:t>
            </a:r>
            <a:endParaRPr lang="ru-RU" sz="18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0573" y="266381"/>
            <a:ext cx="822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Потеря зрения</a:t>
            </a:r>
            <a:endParaRPr lang="ru-RU" sz="32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02654" y="9154072"/>
            <a:ext cx="31389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900" dirty="0" smtClean="0">
                <a:solidFill>
                  <a:prstClr val="black"/>
                </a:solidFill>
                <a:latin typeface="Montserrat Medium" panose="00000600000000000000" pitchFamily="2" charset="-52"/>
              </a:rPr>
              <a:t>Биография Островского</a:t>
            </a:r>
          </a:p>
          <a:p>
            <a:pPr lvl="0" algn="r"/>
            <a:r>
              <a:rPr lang="ru-RU" sz="1900" dirty="0" smtClean="0">
                <a:solidFill>
                  <a:prstClr val="black"/>
                </a:solidFill>
                <a:latin typeface="Montserrat Medium" panose="00000600000000000000" pitchFamily="2" charset="-52"/>
              </a:rPr>
              <a:t>Николая Алексеевича</a:t>
            </a:r>
            <a:endParaRPr lang="ru-RU" sz="1900" dirty="0">
              <a:solidFill>
                <a:prstClr val="black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028" name="Picture 4" descr="https://upload.wikimedia.org/wikipedia/commons/f/fb/N_Ostrovski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" y="90988"/>
            <a:ext cx="3533584" cy="54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39" y="8672359"/>
            <a:ext cx="1690234" cy="16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alphaModFix amt="26000"/>
          </a:blip>
          <a:srcRect t="32448"/>
          <a:stretch/>
        </p:blipFill>
        <p:spPr>
          <a:xfrm>
            <a:off x="6639545" y="0"/>
            <a:ext cx="6339179" cy="4282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"/>
            <a:ext cx="5264331" cy="10846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02378" y="10292463"/>
            <a:ext cx="7139917" cy="554371"/>
          </a:xfrm>
          <a:prstGeom prst="rect">
            <a:avLst/>
          </a:prstGeom>
        </p:spPr>
      </p:pic>
      <p:sp>
        <p:nvSpPr>
          <p:cNvPr id="10" name="Текст. поле 4"/>
          <p:cNvSpPr txBox="1"/>
          <p:nvPr/>
        </p:nvSpPr>
        <p:spPr>
          <a:xfrm>
            <a:off x="5448121" y="1308804"/>
            <a:ext cx="8862965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Родился </a:t>
            </a:r>
            <a:r>
              <a:rPr lang="ru-RU" sz="2300" dirty="0">
                <a:solidFill>
                  <a:srgbClr val="002060"/>
                </a:solidFill>
              </a:rPr>
              <a:t>в семье ирландских рабочих в госпитале </a:t>
            </a:r>
            <a:r>
              <a:rPr lang="ru-RU" sz="2300" dirty="0" err="1">
                <a:solidFill>
                  <a:srgbClr val="002060"/>
                </a:solidFill>
              </a:rPr>
              <a:t>Rotunda</a:t>
            </a:r>
            <a:r>
              <a:rPr lang="ru-RU" sz="2300" dirty="0">
                <a:solidFill>
                  <a:srgbClr val="002060"/>
                </a:solidFill>
              </a:rPr>
              <a:t> Дублина. После его рождения врачи установили у ребёнка тяжёлую форму детского церебрального паралича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  <a:p>
            <a:r>
              <a:rPr lang="ru-RU" sz="2300" dirty="0">
                <a:solidFill>
                  <a:srgbClr val="002060"/>
                </a:solidFill>
              </a:rPr>
              <a:t>Несмотря на советы врачей определить его в учреждение по реабилитации, родители Кристи решили не поддаваться влиянию и поднять ребёнка собственными силами вместе с остальными их детьми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  <a:p>
            <a:r>
              <a:rPr lang="ru-RU" sz="2300" dirty="0">
                <a:solidFill>
                  <a:srgbClr val="002060"/>
                </a:solidFill>
              </a:rPr>
              <a:t>В подростковом возрасте социальный работник </a:t>
            </a:r>
            <a:r>
              <a:rPr lang="ru-RU" sz="2300" dirty="0" err="1">
                <a:solidFill>
                  <a:srgbClr val="002060"/>
                </a:solidFill>
              </a:rPr>
              <a:t>Катриона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  <a:r>
              <a:rPr lang="ru-RU" sz="2300" dirty="0" err="1">
                <a:solidFill>
                  <a:srgbClr val="002060"/>
                </a:solidFill>
              </a:rPr>
              <a:t>Делахунт</a:t>
            </a:r>
            <a:r>
              <a:rPr lang="ru-RU" sz="2300" dirty="0">
                <a:solidFill>
                  <a:srgbClr val="002060"/>
                </a:solidFill>
              </a:rPr>
              <a:t> узнала про Кристи и стала регулярно посещать его семью, принося ему книги и краски. Спустя годы Кристи проявил интерес к художественному искусству и литературе. Он проявил необычайную ловкость в управлении парализованными конечностями, научившись писать и рисовать своей левой ногой, которая поддавалась его контролю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</a:p>
          <a:p>
            <a:endParaRPr lang="ru-RU" sz="2300" dirty="0">
              <a:solidFill>
                <a:srgbClr val="002060"/>
              </a:solidFill>
            </a:endParaRPr>
          </a:p>
          <a:p>
            <a:r>
              <a:rPr lang="ru-RU" sz="2300" dirty="0">
                <a:solidFill>
                  <a:srgbClr val="002060"/>
                </a:solidFill>
              </a:rPr>
              <a:t>Несмотря на отсутствие формального школьного образования, Кристи Браун с перерывами посещал школу Святого </a:t>
            </a:r>
            <a:r>
              <a:rPr lang="ru-RU" sz="2300" dirty="0" err="1">
                <a:solidFill>
                  <a:srgbClr val="002060"/>
                </a:solidFill>
              </a:rPr>
              <a:t>Брендана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  <a:r>
              <a:rPr lang="ru-RU" sz="2300" dirty="0" err="1">
                <a:solidFill>
                  <a:srgbClr val="002060"/>
                </a:solidFill>
              </a:rPr>
              <a:t>Сандимаунда</a:t>
            </a:r>
            <a:r>
              <a:rPr lang="ru-RU" sz="2300" dirty="0">
                <a:solidFill>
                  <a:srgbClr val="002060"/>
                </a:solidFill>
              </a:rPr>
              <a:t>, где с годами он познакомился с доктором Робертом </a:t>
            </a:r>
            <a:r>
              <a:rPr lang="ru-RU" sz="2300" dirty="0" err="1">
                <a:solidFill>
                  <a:srgbClr val="002060"/>
                </a:solidFill>
              </a:rPr>
              <a:t>Коллисом</a:t>
            </a:r>
            <a:r>
              <a:rPr lang="ru-RU" sz="2300" dirty="0">
                <a:solidFill>
                  <a:srgbClr val="002060"/>
                </a:solidFill>
              </a:rPr>
              <a:t>. </a:t>
            </a:r>
            <a:r>
              <a:rPr lang="ru-RU" sz="2300" dirty="0" err="1">
                <a:solidFill>
                  <a:srgbClr val="002060"/>
                </a:solidFill>
              </a:rPr>
              <a:t>Коллис</a:t>
            </a:r>
            <a:r>
              <a:rPr lang="ru-RU" sz="2300" dirty="0">
                <a:solidFill>
                  <a:srgbClr val="002060"/>
                </a:solidFill>
              </a:rPr>
              <a:t>, позже помог ему, через собственные связи, опубликовать книгу «Моя левая нога</a:t>
            </a:r>
            <a:r>
              <a:rPr lang="ru-RU" sz="2300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В </a:t>
            </a:r>
            <a:r>
              <a:rPr lang="ru-RU" sz="2300" dirty="0">
                <a:solidFill>
                  <a:srgbClr val="002060"/>
                </a:solidFill>
              </a:rPr>
              <a:t>1974 году вышел его роман «Тень на лето», основанный на его отношениях с </a:t>
            </a:r>
            <a:r>
              <a:rPr lang="ru-RU" sz="2300" dirty="0" err="1">
                <a:solidFill>
                  <a:srgbClr val="002060"/>
                </a:solidFill>
              </a:rPr>
              <a:t>Мур</a:t>
            </a:r>
            <a:r>
              <a:rPr lang="ru-RU" sz="2300" dirty="0">
                <a:solidFill>
                  <a:srgbClr val="002060"/>
                </a:solidFill>
              </a:rPr>
              <a:t>, с которой он продолжал дружить. </a:t>
            </a:r>
            <a:endParaRPr lang="ru-RU" sz="2300" dirty="0" smtClean="0">
              <a:solidFill>
                <a:srgbClr val="002060"/>
              </a:solidFill>
            </a:endParaRPr>
          </a:p>
          <a:p>
            <a:endParaRPr lang="ru-RU" sz="2300" dirty="0">
              <a:solidFill>
                <a:srgbClr val="002060"/>
              </a:solidFill>
            </a:endParaRPr>
          </a:p>
          <a:p>
            <a:r>
              <a:rPr lang="ru-RU" sz="2300" dirty="0">
                <a:solidFill>
                  <a:srgbClr val="002060"/>
                </a:solidFill>
              </a:rPr>
              <a:t>7 сентября 1981 года писатель умер, подавившись своим обедом</a:t>
            </a:r>
          </a:p>
        </p:txBody>
      </p:sp>
      <p:sp>
        <p:nvSpPr>
          <p:cNvPr id="12" name="Текст. поле 6"/>
          <p:cNvSpPr txBox="1"/>
          <p:nvPr/>
        </p:nvSpPr>
        <p:spPr>
          <a:xfrm>
            <a:off x="375554" y="5586842"/>
            <a:ext cx="4509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Кристи Браун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a typeface="NSimSun" panose="02020603020101020101" pitchFamily="49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ea typeface="NSimSun" panose="02020603020101020101" pitchFamily="49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>05</a:t>
            </a:r>
            <a:r>
              <a:rPr lang="ru-RU" sz="3200" dirty="0" smtClean="0">
                <a:solidFill>
                  <a:srgbClr val="002060"/>
                </a:solidFill>
              </a:rPr>
              <a:t>.06.1932 – 07.09.1981 </a:t>
            </a:r>
            <a:endParaRPr lang="ru-RU" sz="2400" b="1" dirty="0">
              <a:solidFill>
                <a:srgbClr val="002060"/>
              </a:solidFill>
              <a:ea typeface="NSimSun" panose="02020603020101020101" pitchFamily="49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64331" y="1088184"/>
            <a:ext cx="8267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6879772"/>
            <a:ext cx="5048519" cy="140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Всемирно известный </a:t>
            </a:r>
            <a:r>
              <a:rPr lang="ru-RU" i="1" dirty="0"/>
              <a:t> </a:t>
            </a:r>
            <a:r>
              <a:rPr lang="ru-RU" i="1" dirty="0" smtClean="0"/>
              <a:t>ирландский</a:t>
            </a:r>
            <a:r>
              <a:rPr lang="ru-RU" i="1" dirty="0"/>
              <a:t> </a:t>
            </a:r>
            <a:endParaRPr lang="ru-RU" i="1" dirty="0" smtClean="0"/>
          </a:p>
          <a:p>
            <a:pPr algn="ctr"/>
            <a:r>
              <a:rPr lang="ru-RU" i="1" dirty="0" smtClean="0"/>
              <a:t>писатель </a:t>
            </a:r>
            <a:r>
              <a:rPr lang="ru-RU" i="1" dirty="0"/>
              <a:t>и художник</a:t>
            </a:r>
            <a:endParaRPr lang="ru-RU" sz="18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9216" y="393099"/>
            <a:ext cx="822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solidFill>
                  <a:srgbClr val="002060"/>
                </a:solidFill>
              </a:rPr>
              <a:t>еребральный паралич</a:t>
            </a:r>
            <a:endParaRPr lang="ru-RU" sz="3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02654" y="9154072"/>
            <a:ext cx="313895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900" dirty="0" smtClean="0">
                <a:solidFill>
                  <a:prstClr val="black"/>
                </a:solidFill>
                <a:latin typeface="Montserrat Medium" panose="00000600000000000000" pitchFamily="2" charset="-52"/>
              </a:rPr>
              <a:t>Биография Кристи Брауна</a:t>
            </a:r>
            <a:endParaRPr lang="ru-RU" sz="1900" dirty="0">
              <a:solidFill>
                <a:prstClr val="black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83"/>
            <a:ext cx="5288507" cy="3908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26" y="8543735"/>
            <a:ext cx="1684352" cy="17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</TotalTime>
  <Words>428</Words>
  <Application>Microsoft Office PowerPoint</Application>
  <PresentationFormat>Произвольный</PresentationFormat>
  <Paragraphs>49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NSimSun</vt:lpstr>
      <vt:lpstr>Arial</vt:lpstr>
      <vt:lpstr>Arial Rounded MT Bold</vt:lpstr>
      <vt:lpstr>Calibri</vt:lpstr>
      <vt:lpstr>Calibri Light</vt:lpstr>
      <vt:lpstr>Montserrat Medium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Павел-Юлия</cp:lastModifiedBy>
  <cp:revision>78</cp:revision>
  <dcterms:created xsi:type="dcterms:W3CDTF">2023-11-20T06:54:23Z</dcterms:created>
  <dcterms:modified xsi:type="dcterms:W3CDTF">2024-10-24T10:33:21Z</dcterms:modified>
</cp:coreProperties>
</file>